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4" r:id="rId4"/>
    <p:sldId id="259" r:id="rId5"/>
    <p:sldId id="258" r:id="rId6"/>
    <p:sldId id="266" r:id="rId7"/>
    <p:sldId id="265" r:id="rId8"/>
    <p:sldId id="262" r:id="rId9"/>
    <p:sldId id="260" r:id="rId10"/>
    <p:sldId id="26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F43A54A-69EE-41CC-9080-C31D06C05CD7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37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4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8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F43A54A-69EE-41CC-9080-C31D06C05CD7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0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50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2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29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8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448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F43A54A-69EE-41CC-9080-C31D06C05CD7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02.06.2021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936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80" y="1793397"/>
            <a:ext cx="8345424" cy="330687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42125" y="1851062"/>
            <a:ext cx="6344209" cy="1509892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Tylicz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86568" y="1365028"/>
            <a:ext cx="9070848" cy="457201"/>
          </a:xfrm>
        </p:spPr>
        <p:txBody>
          <a:bodyPr/>
          <a:lstStyle/>
          <a:p>
            <a:r>
              <a:rPr lang="pl-PL" dirty="0"/>
              <a:t>6.07-15.07.2021</a:t>
            </a:r>
          </a:p>
        </p:txBody>
      </p:sp>
    </p:spTree>
    <p:extLst>
      <p:ext uri="{BB962C8B-B14F-4D97-AF65-F5344CB8AC3E}">
        <p14:creationId xmlns:p14="http://schemas.microsoft.com/office/powerpoint/2010/main" val="303289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9C6B-7AD2-4078-99A9-B7FCC82D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Nr konta (zadatek </a:t>
            </a:r>
            <a:r>
              <a:rPr lang="pl-PL"/>
              <a:t>do 4.06.2021r)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75C5-05B8-4D29-9803-406ED12F4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2103120"/>
            <a:ext cx="10566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/>
              <a:t>Terenowy Komitet Ochrony Praw Dziecka</a:t>
            </a:r>
          </a:p>
          <a:p>
            <a:pPr marL="0" indent="0">
              <a:buNone/>
            </a:pPr>
            <a:r>
              <a:rPr lang="pl-PL" sz="4000" dirty="0"/>
              <a:t>82102029060000180204201331</a:t>
            </a:r>
          </a:p>
        </p:txBody>
      </p:sp>
    </p:spTree>
    <p:extLst>
      <p:ext uri="{BB962C8B-B14F-4D97-AF65-F5344CB8AC3E}">
        <p14:creationId xmlns:p14="http://schemas.microsoft.com/office/powerpoint/2010/main" val="127475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0324" y="426820"/>
            <a:ext cx="10058400" cy="1371600"/>
          </a:xfrm>
        </p:spPr>
        <p:txBody>
          <a:bodyPr/>
          <a:lstStyle/>
          <a:p>
            <a:r>
              <a:rPr lang="pl-PL" dirty="0"/>
              <a:t>Ośrodek „Jaworzynka”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3805" y="2075934"/>
            <a:ext cx="4164227" cy="3870179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pokoje 3, 4 i 5 osobowe oraz 5 w pełni wyposażonych łazienek</a:t>
            </a:r>
          </a:p>
          <a:p>
            <a:r>
              <a:rPr lang="pl-PL" dirty="0"/>
              <a:t>smaczna domowa kuchnia i rodzinna atmosfera- 4 posiłki, ciepłe kolacje, wieczorny bufet dla głodnych</a:t>
            </a:r>
          </a:p>
          <a:p>
            <a:r>
              <a:rPr lang="pl-PL" dirty="0"/>
              <a:t>do dyspozycji duża świetlica z ekranem projekcyjnym, TV i nagłośnieniem na zabawy taneczne</a:t>
            </a:r>
          </a:p>
          <a:p>
            <a:r>
              <a:rPr lang="pl-PL" dirty="0"/>
              <a:t>ogromny ogród, boiska do siatkówki, piłki nożnej, trampoliny </a:t>
            </a:r>
          </a:p>
          <a:p>
            <a:r>
              <a:rPr lang="pl-PL" dirty="0"/>
              <a:t>strefa biesiadna z wiatą i wyznaczonym miejscem na ognisko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39" y="1715799"/>
            <a:ext cx="6300745" cy="2414822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004812" y="804396"/>
            <a:ext cx="3608172" cy="749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Bogusława i Stanisław </a:t>
            </a:r>
            <a:r>
              <a:rPr lang="pl-PL" dirty="0" err="1"/>
              <a:t>Ciołkiewicz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Tylicz, ul. Kopernika 19</a:t>
            </a:r>
          </a:p>
          <a:p>
            <a:pPr marL="0" indent="0" algn="ctr">
              <a:buNone/>
            </a:pPr>
            <a:r>
              <a:rPr lang="pl-PL" dirty="0"/>
              <a:t>jaworzynka@wbeskid.pl .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/>
          <a:srcRect l="31216" t="16455" r="32297" b="53761"/>
          <a:stretch/>
        </p:blipFill>
        <p:spPr>
          <a:xfrm>
            <a:off x="5312239" y="3832226"/>
            <a:ext cx="5079272" cy="233220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127" y="4861344"/>
            <a:ext cx="1729857" cy="130308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17" y="3832226"/>
            <a:ext cx="1738367" cy="130949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41" y="1751595"/>
            <a:ext cx="2227997" cy="15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6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477837"/>
            <a:ext cx="10058400" cy="1371600"/>
          </a:xfrm>
        </p:spPr>
        <p:txBody>
          <a:bodyPr/>
          <a:lstStyle/>
          <a:p>
            <a:r>
              <a:rPr lang="pl-PL" dirty="0"/>
              <a:t>Plan kolonii letniej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754659"/>
            <a:ext cx="10058400" cy="42803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1 dzień</a:t>
            </a:r>
          </a:p>
          <a:p>
            <a:r>
              <a:rPr lang="pl-PL" dirty="0"/>
              <a:t>9:00 zbiórka pod szkołą, przekazanie wychowawcom dokumentów, kieszonkowego i leków</a:t>
            </a:r>
          </a:p>
          <a:p>
            <a:r>
              <a:rPr lang="pl-PL" dirty="0"/>
              <a:t>10:00 wyjazd </a:t>
            </a:r>
          </a:p>
          <a:p>
            <a:r>
              <a:rPr lang="pl-PL" dirty="0"/>
              <a:t>12:30 ok. godz. przyjazd do ośrodka, zakwaterowanie, rozpakowanie walizek</a:t>
            </a:r>
          </a:p>
          <a:p>
            <a:r>
              <a:rPr lang="pl-PL" dirty="0"/>
              <a:t>13:30 obiad…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2-9 dzień- pobyt w Tyliczu</a:t>
            </a: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/>
              <a:t>… </a:t>
            </a:r>
          </a:p>
          <a:p>
            <a:pPr marL="0" indent="0">
              <a:buNone/>
            </a:pPr>
            <a:r>
              <a:rPr lang="pl-PL" dirty="0"/>
              <a:t>10 dzień</a:t>
            </a:r>
          </a:p>
          <a:p>
            <a:r>
              <a:rPr lang="pl-PL" dirty="0"/>
              <a:t>9:30 wykwaterowanie</a:t>
            </a:r>
          </a:p>
          <a:p>
            <a:r>
              <a:rPr lang="pl-PL" dirty="0"/>
              <a:t>10:00 wyjazd do Krakowa</a:t>
            </a:r>
          </a:p>
          <a:p>
            <a:r>
              <a:rPr lang="pl-PL" dirty="0"/>
              <a:t>0k. 13.00 przyjazd pod szkołę, odbiór dzieci przez opiekunów</a:t>
            </a:r>
          </a:p>
        </p:txBody>
      </p:sp>
    </p:spTree>
    <p:extLst>
      <p:ext uri="{BB962C8B-B14F-4D97-AF65-F5344CB8AC3E}">
        <p14:creationId xmlns:p14="http://schemas.microsoft.com/office/powerpoint/2010/main" val="394896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dnia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93192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7:30 pobudka, toaleta poranna</a:t>
            </a:r>
          </a:p>
          <a:p>
            <a:r>
              <a:rPr lang="pl-PL" dirty="0"/>
              <a:t>8:00 śniadanie</a:t>
            </a:r>
          </a:p>
          <a:p>
            <a:r>
              <a:rPr lang="pl-PL" dirty="0"/>
              <a:t>8:30 porządki w pokojach, kontrola czystości, przygotowania do wycieczek i zajęć</a:t>
            </a:r>
          </a:p>
          <a:p>
            <a:r>
              <a:rPr lang="pl-PL" dirty="0"/>
              <a:t>09:00-13.30 wycieczki, wyjścia na basen lub zajęcia w ośrodku</a:t>
            </a:r>
          </a:p>
          <a:p>
            <a:r>
              <a:rPr lang="pl-PL" dirty="0"/>
              <a:t>13:30 obiad *</a:t>
            </a:r>
          </a:p>
          <a:p>
            <a:r>
              <a:rPr lang="pl-PL" dirty="0"/>
              <a:t>14:00 wypoczynek poobiedni, przygotowania do zajęć</a:t>
            </a:r>
          </a:p>
          <a:p>
            <a:r>
              <a:rPr lang="pl-PL" dirty="0"/>
              <a:t>15:00 wyjścia poza teren ośrodka lub zajęcia na jego terenie </a:t>
            </a:r>
          </a:p>
          <a:p>
            <a:r>
              <a:rPr lang="pl-PL" dirty="0"/>
              <a:t>18:30 kolacja</a:t>
            </a:r>
          </a:p>
          <a:p>
            <a:r>
              <a:rPr lang="pl-PL" dirty="0"/>
              <a:t>19:00 zajęcia wieczorne (gry, zabawy, dyskoteki, kino)</a:t>
            </a:r>
          </a:p>
          <a:p>
            <a:r>
              <a:rPr lang="pl-PL" dirty="0"/>
              <a:t>21:00 toaleta wieczorna</a:t>
            </a:r>
          </a:p>
          <a:p>
            <a:r>
              <a:rPr lang="pl-PL" dirty="0"/>
              <a:t>22:00 – 7.30 cisza nocna</a:t>
            </a:r>
          </a:p>
          <a:p>
            <a:pPr marL="0" indent="0">
              <a:buNone/>
            </a:pPr>
            <a:r>
              <a:rPr lang="pl-PL" dirty="0"/>
              <a:t>* w przypadku dłuższych wycieczek przewidziano prowiant dla dzieci i obiadokolację (Jaworzyna Krynicka i Park Linowy)</a:t>
            </a:r>
          </a:p>
        </p:txBody>
      </p:sp>
    </p:spTree>
    <p:extLst>
      <p:ext uri="{BB962C8B-B14F-4D97-AF65-F5344CB8AC3E}">
        <p14:creationId xmlns:p14="http://schemas.microsoft.com/office/powerpoint/2010/main" val="263792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0324" y="403697"/>
            <a:ext cx="10058400" cy="1371600"/>
          </a:xfrm>
        </p:spPr>
        <p:txBody>
          <a:bodyPr/>
          <a:lstStyle/>
          <a:p>
            <a:r>
              <a:rPr lang="pl-PL" dirty="0"/>
              <a:t>Wycieczki i wyjścia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1469" y="1575898"/>
            <a:ext cx="10058400" cy="461895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Muszyna „Ogród </a:t>
            </a:r>
            <a:r>
              <a:rPr lang="pl-PL" dirty="0" err="1"/>
              <a:t>sensoryczy</a:t>
            </a:r>
            <a:r>
              <a:rPr lang="pl-PL" dirty="0"/>
              <a:t>”, Góra Zamkowa </a:t>
            </a:r>
          </a:p>
          <a:p>
            <a:r>
              <a:rPr lang="pl-PL" dirty="0"/>
              <a:t>Krynica: Pijalnia wód mineralnych, Park Zdrojowy, Centrum</a:t>
            </a:r>
          </a:p>
          <a:p>
            <a:r>
              <a:rPr lang="pl-PL" dirty="0"/>
              <a:t>Krynica: Góra Parkowa i źródła wód mineralnych- spacer szlakiem</a:t>
            </a:r>
          </a:p>
          <a:p>
            <a:r>
              <a:rPr lang="pl-PL" dirty="0"/>
              <a:t>Krynica- Jaworzyna Krynicka + park linowy- wyjazd kolejką linową (zamknięte wagoniki), zejście trasą przyrodniczą do Krynickiego Parku Linowego, zabawy na trasach dostosowanych do możliwości i umiejętności dzieci (zgody rodziców)</a:t>
            </a:r>
          </a:p>
          <a:p>
            <a:r>
              <a:rPr lang="pl-PL" dirty="0"/>
              <a:t>Krynica- Słotwiny- Wieża Widokowa i spacer w koronach drzew</a:t>
            </a:r>
          </a:p>
          <a:p>
            <a:r>
              <a:rPr lang="pl-PL" dirty="0"/>
              <a:t>Tylicz- Park Zdrojowy z placem zabaw, siłownią oraz Pijalnią wody Tyliczanka</a:t>
            </a:r>
          </a:p>
          <a:p>
            <a:r>
              <a:rPr lang="pl-PL" dirty="0"/>
              <a:t>Tylicz- Muzeum Dziejów Tylicza</a:t>
            </a:r>
          </a:p>
          <a:p>
            <a:r>
              <a:rPr lang="pl-PL" dirty="0"/>
              <a:t>Tylicz- tor </a:t>
            </a:r>
            <a:r>
              <a:rPr lang="pl-PL" dirty="0" err="1"/>
              <a:t>gokardowy</a:t>
            </a:r>
            <a:endParaRPr lang="pl-PL" dirty="0"/>
          </a:p>
          <a:p>
            <a:r>
              <a:rPr lang="pl-PL" dirty="0"/>
              <a:t>Tylicz- szlak kościelno-cerkiewny </a:t>
            </a:r>
          </a:p>
          <a:p>
            <a:r>
              <a:rPr lang="pl-PL" dirty="0"/>
              <a:t>Gra terenowa  „Wyprawa odkrywców, poznajemy skarby Tylicza”</a:t>
            </a:r>
          </a:p>
          <a:p>
            <a:r>
              <a:rPr lang="pl-PL" dirty="0"/>
              <a:t>Rekreacja przy basenie na terenie obiektu turystycznego „Domki w Lesie”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632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3497"/>
            <a:ext cx="3806004" cy="285450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35" y="4003498"/>
            <a:ext cx="3806000" cy="285450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05" y="0"/>
            <a:ext cx="5337995" cy="400349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30" y="4003498"/>
            <a:ext cx="5066270" cy="285450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25271" cy="400349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4576" y="1790692"/>
            <a:ext cx="2528920" cy="18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9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35" y="3393989"/>
            <a:ext cx="5199265" cy="346401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63" y="-12115"/>
            <a:ext cx="2559370" cy="1709109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33" y="0"/>
            <a:ext cx="5094167" cy="339398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38463" cy="340384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15" y="1696994"/>
            <a:ext cx="2592173" cy="194413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16" y="3625494"/>
            <a:ext cx="2615620" cy="1743746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31" y="5112957"/>
            <a:ext cx="2632351" cy="1754901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3" y="3237625"/>
            <a:ext cx="2832551" cy="1888369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447" y="4719236"/>
            <a:ext cx="4538462" cy="2155770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8128" y="3237625"/>
            <a:ext cx="1693603" cy="1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5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494313"/>
            <a:ext cx="10058400" cy="1371600"/>
          </a:xfrm>
        </p:spPr>
        <p:txBody>
          <a:bodyPr/>
          <a:lstStyle/>
          <a:p>
            <a:r>
              <a:rPr lang="pl-PL" dirty="0"/>
              <a:t>Zajęcia stacjonarne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717631"/>
            <a:ext cx="10058400" cy="2598995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zajęcia sportowo- rekreacyjne na zielonym terenie ośrodka</a:t>
            </a:r>
          </a:p>
          <a:p>
            <a:r>
              <a:rPr lang="pl-PL" dirty="0"/>
              <a:t>zabawy integracyjne i interakcyjne</a:t>
            </a:r>
          </a:p>
          <a:p>
            <a:r>
              <a:rPr lang="pl-PL" dirty="0"/>
              <a:t>zajęcia plastyczno-techniczne</a:t>
            </a:r>
          </a:p>
          <a:p>
            <a:r>
              <a:rPr lang="pl-PL" dirty="0"/>
              <a:t>ognisko z pieczeniem kiełbasek</a:t>
            </a:r>
          </a:p>
          <a:p>
            <a:r>
              <a:rPr lang="pl-PL" dirty="0"/>
              <a:t>dyskoteki </a:t>
            </a:r>
          </a:p>
          <a:p>
            <a:r>
              <a:rPr lang="pl-PL" dirty="0"/>
              <a:t>konkursy</a:t>
            </a:r>
          </a:p>
          <a:p>
            <a:r>
              <a:rPr lang="pl-PL" dirty="0"/>
              <a:t>kino letnie</a:t>
            </a:r>
          </a:p>
          <a:p>
            <a:r>
              <a:rPr lang="pl-PL" dirty="0"/>
              <a:t>uroczysta gala na zakończenie wyjazdu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9" y="4540524"/>
            <a:ext cx="2082114" cy="15615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27" y="4536920"/>
            <a:ext cx="2347784" cy="156518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02" y="4553650"/>
            <a:ext cx="2086918" cy="156518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0429" y="4732569"/>
            <a:ext cx="1565188" cy="117389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60" y="4553650"/>
            <a:ext cx="2042307" cy="15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8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75968"/>
            <a:ext cx="10058400" cy="1371600"/>
          </a:xfrm>
        </p:spPr>
        <p:txBody>
          <a:bodyPr/>
          <a:lstStyle/>
          <a:p>
            <a:r>
              <a:rPr lang="pl-PL" dirty="0"/>
              <a:t>Niezbędnik kolonijny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474573"/>
            <a:ext cx="8999838" cy="4802659"/>
          </a:xfrm>
        </p:spPr>
        <p:txBody>
          <a:bodyPr>
            <a:normAutofit fontScale="70000" lnSpcReduction="20000"/>
          </a:bodyPr>
          <a:lstStyle/>
          <a:p>
            <a:r>
              <a:rPr lang="pl-PL" sz="2100" b="1" dirty="0"/>
              <a:t>dokumenty :  legitymacja szkolna, książeczka zdrowia</a:t>
            </a:r>
          </a:p>
          <a:p>
            <a:r>
              <a:rPr lang="pl-PL" sz="2100" b="1" dirty="0"/>
              <a:t>kieszonkowe na drobne wydatki – kwota w małych nominałach (po 10 zł)</a:t>
            </a:r>
          </a:p>
          <a:p>
            <a:r>
              <a:rPr lang="pl-PL" sz="2100" b="1" dirty="0"/>
              <a:t>lekarstwa przyjmowane na stałe wraz z opisem </a:t>
            </a:r>
          </a:p>
          <a:p>
            <a:r>
              <a:rPr lang="pl-PL" dirty="0"/>
              <a:t>duży ręcznik, mały ręcznik</a:t>
            </a:r>
          </a:p>
          <a:p>
            <a:r>
              <a:rPr lang="pl-PL" dirty="0"/>
              <a:t>artykuły higieniczne –mydło, szczoteczka do zębów, pasta, grzebień, szampon, krem z filtrem UV</a:t>
            </a:r>
          </a:p>
          <a:p>
            <a:r>
              <a:rPr lang="pl-PL" dirty="0"/>
              <a:t>skarpetki i bielizna na zmianę, pidżama</a:t>
            </a:r>
          </a:p>
          <a:p>
            <a:r>
              <a:rPr lang="pl-PL" dirty="0"/>
              <a:t>strój kąpielowy i ręcznik plażowy (jeśli dziecko nie potrafi pływać, koło lub zarękawki)</a:t>
            </a:r>
          </a:p>
          <a:p>
            <a:r>
              <a:rPr lang="pl-PL" dirty="0"/>
              <a:t>obuwie sportowe, sandały, buty z grubą podeszwą na wycieczki górskie, pantofle, klapki pod prysznic</a:t>
            </a:r>
          </a:p>
          <a:p>
            <a:r>
              <a:rPr lang="pl-PL" dirty="0"/>
              <a:t>ciepłe bluzy, polar lub </a:t>
            </a:r>
            <a:r>
              <a:rPr lang="pl-PL" dirty="0" err="1"/>
              <a:t>softshell</a:t>
            </a:r>
            <a:endParaRPr lang="pl-PL" dirty="0"/>
          </a:p>
          <a:p>
            <a:r>
              <a:rPr lang="pl-PL" dirty="0"/>
              <a:t>długie spodnie lub legginsy</a:t>
            </a:r>
          </a:p>
          <a:p>
            <a:r>
              <a:rPr lang="pl-PL" dirty="0"/>
              <a:t>podkoszulki, krótkie spodenki</a:t>
            </a:r>
          </a:p>
          <a:p>
            <a:r>
              <a:rPr lang="pl-PL" dirty="0"/>
              <a:t>okulary przeciwsłoneczne, nakrycie głowy</a:t>
            </a:r>
          </a:p>
          <a:p>
            <a:r>
              <a:rPr lang="pl-PL" dirty="0"/>
              <a:t>peleryna lub płaszcz przeciwdeszczowy</a:t>
            </a:r>
          </a:p>
          <a:p>
            <a:r>
              <a:rPr lang="pl-PL" dirty="0"/>
              <a:t>mały podręczny plecaczek na wyjścia i na wycieczki</a:t>
            </a:r>
          </a:p>
          <a:p>
            <a:r>
              <a:rPr lang="pl-PL" dirty="0"/>
              <a:t>preparat na kleszcze i komary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2000" b="1" dirty="0"/>
              <a:t>Nie zabieramy telefonów komórkowych, tabletów oraz rzeczy wartościowych !</a:t>
            </a:r>
          </a:p>
        </p:txBody>
      </p:sp>
    </p:spTree>
    <p:extLst>
      <p:ext uri="{BB962C8B-B14F-4D97-AF65-F5344CB8AC3E}">
        <p14:creationId xmlns:p14="http://schemas.microsoft.com/office/powerpoint/2010/main" val="3826230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0</TotalTime>
  <Words>537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Mydło</vt:lpstr>
      <vt:lpstr>Tylicz</vt:lpstr>
      <vt:lpstr>Ośrodek „Jaworzynka”</vt:lpstr>
      <vt:lpstr>Plan kolonii letniej</vt:lpstr>
      <vt:lpstr>Plan dnia</vt:lpstr>
      <vt:lpstr>Wycieczki i wyjścia</vt:lpstr>
      <vt:lpstr>PowerPoint Presentation</vt:lpstr>
      <vt:lpstr>PowerPoint Presentation</vt:lpstr>
      <vt:lpstr>Zajęcia stacjonarne </vt:lpstr>
      <vt:lpstr>Niezbędnik kolonijny</vt:lpstr>
      <vt:lpstr>Nr konta (zadatek do 4.06.2021r)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Tylicz</dc:title>
  <dc:creator>Ja</dc:creator>
  <cp:lastModifiedBy>Jakub Polczyk</cp:lastModifiedBy>
  <cp:revision>40</cp:revision>
  <dcterms:created xsi:type="dcterms:W3CDTF">2021-05-24T19:16:42Z</dcterms:created>
  <dcterms:modified xsi:type="dcterms:W3CDTF">2021-06-02T20:07:52Z</dcterms:modified>
</cp:coreProperties>
</file>