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67" r:id="rId4"/>
    <p:sldId id="264" r:id="rId5"/>
    <p:sldId id="259" r:id="rId6"/>
    <p:sldId id="258" r:id="rId7"/>
    <p:sldId id="266" r:id="rId8"/>
    <p:sldId id="265" r:id="rId9"/>
    <p:sldId id="268" r:id="rId10"/>
    <p:sldId id="262" r:id="rId11"/>
    <p:sldId id="260" r:id="rId12"/>
    <p:sldId id="269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F43A54A-69EE-41CC-9080-C31D06C05CD7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090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A54A-69EE-41CC-9080-C31D06C05CD7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5049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A54A-69EE-41CC-9080-C31D06C05CD7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616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A54A-69EE-41CC-9080-C31D06C05CD7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099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F43A54A-69EE-41CC-9080-C31D06C05CD7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2391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A54A-69EE-41CC-9080-C31D06C05CD7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57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A54A-69EE-41CC-9080-C31D06C05CD7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955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A54A-69EE-41CC-9080-C31D06C05CD7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348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A54A-69EE-41CC-9080-C31D06C05CD7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842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A54A-69EE-41CC-9080-C31D06C05CD7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652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F43A54A-69EE-41CC-9080-C31D06C05CD7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389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F43A54A-69EE-41CC-9080-C31D06C05CD7}" type="datetimeFigureOut">
              <a:rPr lang="pl-PL" smtClean="0"/>
              <a:t>26.04.2022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639889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0" Type="http://schemas.openxmlformats.org/officeDocument/2006/relationships/image" Target="../media/image24.jpeg"/><Relationship Id="rId4" Type="http://schemas.openxmlformats.org/officeDocument/2006/relationships/image" Target="../media/image18.jp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5" b="24583"/>
          <a:stretch/>
        </p:blipFill>
        <p:spPr>
          <a:xfrm>
            <a:off x="1507386" y="1682152"/>
            <a:ext cx="9150030" cy="367690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910296" y="1514632"/>
            <a:ext cx="6344209" cy="1509892"/>
          </a:xfrm>
        </p:spPr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Rabka Zdrój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86568" y="1365028"/>
            <a:ext cx="9070848" cy="457201"/>
          </a:xfrm>
        </p:spPr>
        <p:txBody>
          <a:bodyPr/>
          <a:lstStyle/>
          <a:p>
            <a:r>
              <a:rPr lang="pl-PL" dirty="0"/>
              <a:t>18.07-27.07.2022</a:t>
            </a:r>
          </a:p>
        </p:txBody>
      </p:sp>
      <p:sp>
        <p:nvSpPr>
          <p:cNvPr id="6" name="Elipsa 5"/>
          <p:cNvSpPr/>
          <p:nvPr/>
        </p:nvSpPr>
        <p:spPr>
          <a:xfrm>
            <a:off x="4917056" y="4491410"/>
            <a:ext cx="2130725" cy="20703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521" y="4533745"/>
            <a:ext cx="1979794" cy="202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9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494313"/>
            <a:ext cx="10058400" cy="1371600"/>
          </a:xfrm>
        </p:spPr>
        <p:txBody>
          <a:bodyPr/>
          <a:lstStyle/>
          <a:p>
            <a:r>
              <a:rPr lang="pl-PL" dirty="0"/>
              <a:t>Zajęcia stacjonarne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1717631"/>
            <a:ext cx="10058400" cy="2598995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zajęcia sportowo- rekreacyjne na zielonym terenie ośrodka</a:t>
            </a:r>
          </a:p>
          <a:p>
            <a:r>
              <a:rPr lang="pl-PL" dirty="0"/>
              <a:t>zabawy integracyjne i interakcyjne</a:t>
            </a:r>
          </a:p>
          <a:p>
            <a:r>
              <a:rPr lang="pl-PL" dirty="0"/>
              <a:t>zajęcia plastyczno-techniczne (malarstwo i rękodzieło artystyczne)</a:t>
            </a:r>
          </a:p>
          <a:p>
            <a:r>
              <a:rPr lang="pl-PL" dirty="0"/>
              <a:t>wspólne </a:t>
            </a:r>
            <a:r>
              <a:rPr lang="pl-PL"/>
              <a:t>grilowanie</a:t>
            </a:r>
            <a:endParaRPr lang="pl-PL" dirty="0"/>
          </a:p>
          <a:p>
            <a:r>
              <a:rPr lang="pl-PL" dirty="0"/>
              <a:t>dyskoteki </a:t>
            </a:r>
          </a:p>
          <a:p>
            <a:r>
              <a:rPr lang="pl-PL" dirty="0"/>
              <a:t>konkursy</a:t>
            </a:r>
          </a:p>
          <a:p>
            <a:r>
              <a:rPr lang="pl-PL" dirty="0"/>
              <a:t>kino letnie „pod chmurką”</a:t>
            </a:r>
          </a:p>
          <a:p>
            <a:r>
              <a:rPr lang="pl-PL" dirty="0"/>
              <a:t>uroczysta gala na zakończenie wyjazdu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52" y="4667541"/>
            <a:ext cx="2082114" cy="156158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2" y="4677708"/>
            <a:ext cx="2086917" cy="156518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42" y="4667541"/>
            <a:ext cx="2109223" cy="158191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378" y="4677708"/>
            <a:ext cx="2109223" cy="1581917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941" y="4657374"/>
            <a:ext cx="2109223" cy="158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83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75968"/>
            <a:ext cx="10058400" cy="1371600"/>
          </a:xfrm>
        </p:spPr>
        <p:txBody>
          <a:bodyPr/>
          <a:lstStyle/>
          <a:p>
            <a:r>
              <a:rPr lang="pl-PL" dirty="0"/>
              <a:t>Niezbędnik kolonijny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1474573"/>
            <a:ext cx="8999838" cy="4802659"/>
          </a:xfrm>
        </p:spPr>
        <p:txBody>
          <a:bodyPr>
            <a:normAutofit fontScale="70000" lnSpcReduction="20000"/>
          </a:bodyPr>
          <a:lstStyle/>
          <a:p>
            <a:r>
              <a:rPr lang="pl-PL" sz="2100" b="1" dirty="0"/>
              <a:t>dokumenty :  legitymacja szkolna, książeczka zdrowia</a:t>
            </a:r>
          </a:p>
          <a:p>
            <a:r>
              <a:rPr lang="pl-PL" sz="2100" b="1" dirty="0"/>
              <a:t>kieszonkowe na drobne wydatki – kwota w małych nominałach (po 10 zł)</a:t>
            </a:r>
          </a:p>
          <a:p>
            <a:r>
              <a:rPr lang="pl-PL" sz="2100" b="1" dirty="0"/>
              <a:t>lekarstwa przyjmowane na stałe wraz z opisem </a:t>
            </a:r>
          </a:p>
          <a:p>
            <a:r>
              <a:rPr lang="pl-PL" dirty="0"/>
              <a:t>duży ręcznik, mały ręcznik</a:t>
            </a:r>
          </a:p>
          <a:p>
            <a:r>
              <a:rPr lang="pl-PL" dirty="0"/>
              <a:t>artykuły higieniczne –płyn pod prysznic, szczoteczka do zębów, pasta, grzebień, szampon, krem z filtrem UV</a:t>
            </a:r>
          </a:p>
          <a:p>
            <a:r>
              <a:rPr lang="pl-PL" dirty="0"/>
              <a:t>skarpetki i bielizna na zmianę, pidżama</a:t>
            </a:r>
          </a:p>
          <a:p>
            <a:r>
              <a:rPr lang="pl-PL" dirty="0"/>
              <a:t>strój kąpielowy i ręcznik plażowy (jeśli dziecko nie potrafi pływać, koło lub zarękawki)</a:t>
            </a:r>
          </a:p>
          <a:p>
            <a:r>
              <a:rPr lang="pl-PL" dirty="0"/>
              <a:t>obuwie sportowe, sandały, buty z grubą podeszwą na wycieczki górskie, pantofle, klapki pod prysznic</a:t>
            </a:r>
          </a:p>
          <a:p>
            <a:r>
              <a:rPr lang="pl-PL" dirty="0"/>
              <a:t>ciepłe bluzy, polar lub </a:t>
            </a:r>
            <a:r>
              <a:rPr lang="pl-PL" dirty="0" err="1"/>
              <a:t>softshell</a:t>
            </a:r>
            <a:endParaRPr lang="pl-PL" dirty="0"/>
          </a:p>
          <a:p>
            <a:r>
              <a:rPr lang="pl-PL" dirty="0"/>
              <a:t>długie spodnie lub legginsy</a:t>
            </a:r>
          </a:p>
          <a:p>
            <a:r>
              <a:rPr lang="pl-PL" dirty="0"/>
              <a:t>podkoszulki, krótkie spodenki</a:t>
            </a:r>
          </a:p>
          <a:p>
            <a:r>
              <a:rPr lang="pl-PL" dirty="0"/>
              <a:t>okulary przeciwsłoneczne, nakrycie głowy</a:t>
            </a:r>
          </a:p>
          <a:p>
            <a:r>
              <a:rPr lang="pl-PL" dirty="0"/>
              <a:t>peleryna lub płaszcz przeciwdeszczowy</a:t>
            </a:r>
          </a:p>
          <a:p>
            <a:r>
              <a:rPr lang="pl-PL" dirty="0"/>
              <a:t>mały podręczny plecaczek na wyjścia i na wycieczki</a:t>
            </a:r>
          </a:p>
          <a:p>
            <a:r>
              <a:rPr lang="pl-PL" dirty="0"/>
              <a:t>preparat na kleszcze i komary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sz="2000" b="1" dirty="0"/>
              <a:t>Nie zabieramy telefonów komórkowych, tabletów oraz rzeczy wartościowych !</a:t>
            </a:r>
          </a:p>
        </p:txBody>
      </p:sp>
    </p:spTree>
    <p:extLst>
      <p:ext uri="{BB962C8B-B14F-4D97-AF65-F5344CB8AC3E}">
        <p14:creationId xmlns:p14="http://schemas.microsoft.com/office/powerpoint/2010/main" val="3826230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F77F5B-2B6A-4B91-83F1-9D41F6743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Kontakt telefoniczny z dziećmi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0DE794-2E80-4CD8-9903-DE8C07B19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5" y="1814945"/>
            <a:ext cx="10861963" cy="440046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2200" dirty="0"/>
              <a:t>W trakcie kolonii prosimy dzwonić na poniższe telefony komórkowe:</a:t>
            </a:r>
          </a:p>
          <a:p>
            <a:pPr marL="0" indent="0" algn="ctr">
              <a:buNone/>
            </a:pPr>
            <a:r>
              <a:rPr lang="pl-PL" sz="3900" b="1" dirty="0">
                <a:solidFill>
                  <a:srgbClr val="FFFF00"/>
                </a:solidFill>
              </a:rPr>
              <a:t>572 458 570</a:t>
            </a:r>
            <a:r>
              <a:rPr lang="pl-PL" sz="3900" dirty="0"/>
              <a:t> </a:t>
            </a:r>
            <a:r>
              <a:rPr lang="pl-PL" sz="2200" dirty="0"/>
              <a:t>wychowawcy</a:t>
            </a:r>
          </a:p>
          <a:p>
            <a:pPr marL="0" indent="0" algn="ctr">
              <a:buNone/>
            </a:pPr>
            <a:r>
              <a:rPr lang="pl-PL" sz="3500" b="1" dirty="0">
                <a:solidFill>
                  <a:srgbClr val="FFFF00"/>
                </a:solidFill>
              </a:rPr>
              <a:t>    510 190 935 </a:t>
            </a:r>
            <a:r>
              <a:rPr lang="pl-PL" sz="2200" dirty="0"/>
              <a:t>kierownik placówki</a:t>
            </a:r>
          </a:p>
          <a:p>
            <a:pPr marL="0" indent="0" algn="ctr">
              <a:buNone/>
            </a:pPr>
            <a:endParaRPr lang="pl-PL" sz="2200" dirty="0"/>
          </a:p>
          <a:p>
            <a:pPr marL="0" indent="0">
              <a:buNone/>
            </a:pPr>
            <a:r>
              <a:rPr lang="pl-PL" sz="2400" dirty="0"/>
              <a:t>          Najlepsze godziny do kontaktu:</a:t>
            </a:r>
          </a:p>
          <a:p>
            <a:pPr marL="2424113" indent="263525"/>
            <a:r>
              <a:rPr lang="pl-PL" sz="2200" dirty="0"/>
              <a:t>rano 8-9 </a:t>
            </a:r>
          </a:p>
          <a:p>
            <a:pPr marL="2424113" indent="263525"/>
            <a:r>
              <a:rPr lang="pl-PL" sz="2200" dirty="0"/>
              <a:t>poludnie14-15 </a:t>
            </a:r>
          </a:p>
          <a:p>
            <a:pPr marL="2424113" indent="263525"/>
            <a:r>
              <a:rPr lang="pl-PL" sz="2200" dirty="0"/>
              <a:t>wieczór po 19</a:t>
            </a:r>
          </a:p>
          <a:p>
            <a:pPr marL="2424113" indent="263525" algn="ctr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pl-PL" sz="2200" b="1" dirty="0"/>
              <a:t>Prosimy nie korzystać z numeru ośrodka- </a:t>
            </a:r>
            <a:r>
              <a:rPr lang="pl-PL" sz="1900" dirty="0"/>
              <a:t>prośba gospodyni, telefon prywatny do rezerwacji pobytu klientów indywidualnych.</a:t>
            </a:r>
          </a:p>
        </p:txBody>
      </p:sp>
    </p:spTree>
    <p:extLst>
      <p:ext uri="{BB962C8B-B14F-4D97-AF65-F5344CB8AC3E}">
        <p14:creationId xmlns:p14="http://schemas.microsoft.com/office/powerpoint/2010/main" val="4174633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3166" y="366875"/>
            <a:ext cx="9261451" cy="1251043"/>
          </a:xfrm>
        </p:spPr>
        <p:txBody>
          <a:bodyPr>
            <a:normAutofit/>
          </a:bodyPr>
          <a:lstStyle/>
          <a:p>
            <a:r>
              <a:rPr lang="pl-PL" sz="4000" dirty="0"/>
              <a:t>Ośrodek </a:t>
            </a:r>
            <a:r>
              <a:rPr lang="pl-PL" sz="4000" dirty="0" err="1"/>
              <a:t>Wypoczynkowy„Jan</a:t>
            </a:r>
            <a:r>
              <a:rPr lang="pl-PL" sz="4000" dirty="0"/>
              <a:t>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4409" y="1555908"/>
            <a:ext cx="2970829" cy="4295315"/>
          </a:xfrm>
        </p:spPr>
        <p:txBody>
          <a:bodyPr>
            <a:normAutofit/>
          </a:bodyPr>
          <a:lstStyle/>
          <a:p>
            <a:r>
              <a:rPr lang="pl-PL" dirty="0"/>
              <a:t>pokoje 2, 3 i 4 osobowe z łazienkami, TV i </a:t>
            </a:r>
            <a:r>
              <a:rPr lang="pl-PL" dirty="0" err="1"/>
              <a:t>WiFi</a:t>
            </a:r>
            <a:r>
              <a:rPr lang="pl-PL" dirty="0"/>
              <a:t>.</a:t>
            </a:r>
          </a:p>
          <a:p>
            <a:r>
              <a:rPr lang="pl-PL" dirty="0"/>
              <a:t>do dyspozycji duży zadaszony taras, pokój gier i zabaw (bilard, stół ping-</a:t>
            </a:r>
            <a:r>
              <a:rPr lang="pl-PL" dirty="0" err="1"/>
              <a:t>pongowy</a:t>
            </a:r>
            <a:r>
              <a:rPr lang="pl-PL" dirty="0"/>
              <a:t>), biblioteczka, dwa aneksy kuchenne</a:t>
            </a:r>
          </a:p>
          <a:p>
            <a:r>
              <a:rPr lang="pl-PL" dirty="0"/>
              <a:t>duży, ogrodzony teren zielony, basen odkryty, mini plac zabaw, zadaszona altana z kamiennym grillem. </a:t>
            </a:r>
          </a:p>
          <a:p>
            <a:r>
              <a:rPr lang="pl-PL" dirty="0"/>
              <a:t>400m do Biedronki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8098930" y="517923"/>
            <a:ext cx="3608172" cy="749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4000" dirty="0"/>
              <a:t>Adres: ul. Zakopiańska 32, Rabka Zdrój, 34-700</a:t>
            </a:r>
          </a:p>
          <a:p>
            <a:pPr marL="0" indent="0" algn="ctr">
              <a:buNone/>
            </a:pPr>
            <a:r>
              <a:rPr lang="pl-PL" sz="4000" dirty="0"/>
              <a:t>Telefon: + 48 539689061, 18 267 66 40</a:t>
            </a:r>
          </a:p>
          <a:p>
            <a:pPr marL="0" indent="0" algn="ctr">
              <a:buNone/>
            </a:pPr>
            <a:r>
              <a:rPr lang="pl-PL" sz="6400" b="1" dirty="0"/>
              <a:t>www.jan-rabka.pl</a:t>
            </a:r>
          </a:p>
          <a:p>
            <a:pPr marL="0" indent="0" algn="ctr">
              <a:buNone/>
            </a:pPr>
            <a:endParaRPr lang="pl-PL" sz="4000" dirty="0"/>
          </a:p>
          <a:p>
            <a:pPr marL="0" indent="0" algn="ctr">
              <a:buNone/>
            </a:pPr>
            <a:endParaRPr lang="pl-PL" sz="4000" dirty="0"/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" t="14179" r="6933" b="-1584"/>
          <a:stretch/>
        </p:blipFill>
        <p:spPr>
          <a:xfrm>
            <a:off x="4102468" y="1555908"/>
            <a:ext cx="4433263" cy="239512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30" y="1520038"/>
            <a:ext cx="3065813" cy="448805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016" y="1525503"/>
            <a:ext cx="1711256" cy="223856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2"/>
          <a:stretch/>
        </p:blipFill>
        <p:spPr>
          <a:xfrm>
            <a:off x="4102468" y="3764065"/>
            <a:ext cx="4461662" cy="222657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086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9"/>
          <a:stretch/>
        </p:blipFill>
        <p:spPr>
          <a:xfrm>
            <a:off x="79827" y="-192967"/>
            <a:ext cx="12023033" cy="7050967"/>
          </a:xfrm>
        </p:spPr>
      </p:pic>
      <p:sp>
        <p:nvSpPr>
          <p:cNvPr id="6" name="Elipsa 5"/>
          <p:cNvSpPr/>
          <p:nvPr/>
        </p:nvSpPr>
        <p:spPr>
          <a:xfrm>
            <a:off x="2700069" y="6568604"/>
            <a:ext cx="310550" cy="2893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8299169" y="293298"/>
            <a:ext cx="28616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Rabka Zdrój</a:t>
            </a:r>
          </a:p>
          <a:p>
            <a:pPr algn="ctr"/>
            <a:r>
              <a:rPr lang="pl-PL" sz="3600" b="1" cap="none" spc="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Centrum</a:t>
            </a:r>
          </a:p>
        </p:txBody>
      </p:sp>
    </p:spTree>
    <p:extLst>
      <p:ext uri="{BB962C8B-B14F-4D97-AF65-F5344CB8AC3E}">
        <p14:creationId xmlns:p14="http://schemas.microsoft.com/office/powerpoint/2010/main" val="3334196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477837"/>
            <a:ext cx="10058400" cy="1371600"/>
          </a:xfrm>
        </p:spPr>
        <p:txBody>
          <a:bodyPr/>
          <a:lstStyle/>
          <a:p>
            <a:r>
              <a:rPr lang="pl-PL" dirty="0"/>
              <a:t>Plan kolonii letniej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1754659"/>
            <a:ext cx="10058400" cy="42803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1 dzień</a:t>
            </a:r>
          </a:p>
          <a:p>
            <a:r>
              <a:rPr lang="pl-PL" dirty="0"/>
              <a:t>9:00 zbiórka pod szkołą, przekazanie wychowawcom dokumentów, kieszonkowego i leków</a:t>
            </a:r>
          </a:p>
          <a:p>
            <a:r>
              <a:rPr lang="pl-PL" dirty="0"/>
              <a:t>10:00 wyjazd </a:t>
            </a:r>
          </a:p>
          <a:p>
            <a:r>
              <a:rPr lang="pl-PL" dirty="0"/>
              <a:t>12:30 ok. godz. przyjazd do ośrodka, zakwaterowanie, rozpakowanie walizek</a:t>
            </a:r>
          </a:p>
          <a:p>
            <a:r>
              <a:rPr lang="pl-PL" dirty="0"/>
              <a:t>13:30 obiad…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2-9 dzień- pobyt w Rabce Zdroju</a:t>
            </a:r>
            <a:endParaRPr lang="pl-P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l-PL" dirty="0"/>
              <a:t>… </a:t>
            </a:r>
          </a:p>
          <a:p>
            <a:pPr marL="0" indent="0">
              <a:buNone/>
            </a:pPr>
            <a:r>
              <a:rPr lang="pl-PL" dirty="0"/>
              <a:t>10 dzień</a:t>
            </a:r>
          </a:p>
          <a:p>
            <a:r>
              <a:rPr lang="pl-PL" dirty="0"/>
              <a:t>9:30 wykwaterowanie</a:t>
            </a:r>
          </a:p>
          <a:p>
            <a:r>
              <a:rPr lang="pl-PL" dirty="0"/>
              <a:t>10:00 wyjazd do Krakowa</a:t>
            </a:r>
          </a:p>
          <a:p>
            <a:r>
              <a:rPr lang="pl-PL" dirty="0"/>
              <a:t>0k. 13.00 przyjazd pod szkołę, odbiór dzieci przez opiekunów</a:t>
            </a:r>
          </a:p>
        </p:txBody>
      </p:sp>
    </p:spTree>
    <p:extLst>
      <p:ext uri="{BB962C8B-B14F-4D97-AF65-F5344CB8AC3E}">
        <p14:creationId xmlns:p14="http://schemas.microsoft.com/office/powerpoint/2010/main" val="394896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dnia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2014194"/>
            <a:ext cx="10058400" cy="3931920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7:30 pobudka, toaleta poranna</a:t>
            </a:r>
          </a:p>
          <a:p>
            <a:r>
              <a:rPr lang="pl-PL" dirty="0"/>
              <a:t>8:00 śniadanie</a:t>
            </a:r>
          </a:p>
          <a:p>
            <a:r>
              <a:rPr lang="pl-PL" dirty="0"/>
              <a:t>8:30 porządki w pokojach, kontrola czystości, przygotowania do wycieczek i zajęć</a:t>
            </a:r>
          </a:p>
          <a:p>
            <a:r>
              <a:rPr lang="pl-PL" dirty="0"/>
              <a:t>09:00-13.30 wycieczki, wyjścia lub zajęcia w ośrodku</a:t>
            </a:r>
          </a:p>
          <a:p>
            <a:r>
              <a:rPr lang="pl-PL" dirty="0"/>
              <a:t>13:30 obiad *</a:t>
            </a:r>
          </a:p>
          <a:p>
            <a:r>
              <a:rPr lang="pl-PL" dirty="0"/>
              <a:t>14:00 wypoczynek poobiedni, przygotowania do zajęć</a:t>
            </a:r>
          </a:p>
          <a:p>
            <a:r>
              <a:rPr lang="pl-PL" dirty="0"/>
              <a:t>15:00 wyjścia poza teren ośrodka lub zajęcia na jego terenie </a:t>
            </a:r>
          </a:p>
          <a:p>
            <a:r>
              <a:rPr lang="pl-PL" dirty="0"/>
              <a:t>18:30 kolacja</a:t>
            </a:r>
          </a:p>
          <a:p>
            <a:r>
              <a:rPr lang="pl-PL" dirty="0"/>
              <a:t>19:00 zajęcia wieczorne (gry, zabawy, dyskoteki, kino)</a:t>
            </a:r>
          </a:p>
          <a:p>
            <a:r>
              <a:rPr lang="pl-PL" dirty="0"/>
              <a:t>21:00 toaleta wieczorna</a:t>
            </a:r>
          </a:p>
          <a:p>
            <a:r>
              <a:rPr lang="pl-PL" dirty="0"/>
              <a:t>22:00 – 7.30 cisza nocna</a:t>
            </a:r>
          </a:p>
          <a:p>
            <a:pPr marL="0" indent="0">
              <a:buNone/>
            </a:pPr>
            <a:r>
              <a:rPr lang="pl-PL" dirty="0"/>
              <a:t>* w przypadku dłuższych wycieczek przewidziano prowiant dla dzieci i obiadokolację (Luboń Wielki + Pracownia Kowalstwa Artystycznego) lub delikatne  przesunięcie pory obiadowej (</a:t>
            </a:r>
            <a:r>
              <a:rPr lang="pl-PL" dirty="0" err="1"/>
              <a:t>Rabkoland</a:t>
            </a:r>
            <a:r>
              <a:rPr lang="pl-PL" dirty="0"/>
              <a:t>, Skansen w Chabówce)</a:t>
            </a:r>
          </a:p>
        </p:txBody>
      </p:sp>
    </p:spTree>
    <p:extLst>
      <p:ext uri="{BB962C8B-B14F-4D97-AF65-F5344CB8AC3E}">
        <p14:creationId xmlns:p14="http://schemas.microsoft.com/office/powerpoint/2010/main" val="263792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0324" y="403697"/>
            <a:ext cx="10058400" cy="1371600"/>
          </a:xfrm>
        </p:spPr>
        <p:txBody>
          <a:bodyPr/>
          <a:lstStyle/>
          <a:p>
            <a:r>
              <a:rPr lang="pl-PL" dirty="0"/>
              <a:t>Atrakcje- wycieczki i wyjścia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1469" y="1575898"/>
            <a:ext cx="10058400" cy="4618956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Park Zdrojowy – Tężnia Solankowa, Pijalnia Wód Mineralnych, jazda na gokartach ( po miasteczku ruchu drogowego), park linowy, place zabaw.</a:t>
            </a:r>
          </a:p>
          <a:p>
            <a:r>
              <a:rPr lang="pl-PL" dirty="0"/>
              <a:t>Spacery po okolicy: Deptak, fontanna ze słoniami (pokaz świetlno-muzyczny), Pomnik Świętego Mikołaja, Amfiteatr, Bulwary nad </a:t>
            </a:r>
            <a:r>
              <a:rPr lang="pl-PL" dirty="0" err="1"/>
              <a:t>Poniczanką</a:t>
            </a:r>
            <a:r>
              <a:rPr lang="pl-PL" dirty="0"/>
              <a:t> (fontanna, siłownia, boisko do siatkówki plażowej, ścianki wspinaczkowe)</a:t>
            </a:r>
          </a:p>
          <a:p>
            <a:r>
              <a:rPr lang="pl-PL" dirty="0"/>
              <a:t>Wieża widokowa na </a:t>
            </a:r>
            <a:r>
              <a:rPr lang="pl-PL" dirty="0" err="1"/>
              <a:t>Palczakówce</a:t>
            </a:r>
            <a:endParaRPr lang="pl-PL" dirty="0"/>
          </a:p>
          <a:p>
            <a:r>
              <a:rPr lang="pl-PL" dirty="0"/>
              <a:t>Lekcja Tenisa na kortach</a:t>
            </a:r>
          </a:p>
          <a:p>
            <a:r>
              <a:rPr lang="pl-PL" dirty="0"/>
              <a:t>Skansen Taboru Kolejowego w Chabówce</a:t>
            </a:r>
          </a:p>
          <a:p>
            <a:r>
              <a:rPr lang="pl-PL" dirty="0" err="1"/>
              <a:t>Rabkoland</a:t>
            </a:r>
            <a:r>
              <a:rPr lang="pl-PL" dirty="0"/>
              <a:t>- park rozrywki, Muzeum Orderu Uśmiechów oraz Dom Rekordów i Osobliwości.</a:t>
            </a:r>
          </a:p>
          <a:p>
            <a:r>
              <a:rPr lang="pl-PL" dirty="0"/>
              <a:t>Teatr Lalek </a:t>
            </a:r>
            <a:r>
              <a:rPr lang="pl-PL" dirty="0" err="1"/>
              <a:t>Rabcio</a:t>
            </a:r>
            <a:endParaRPr lang="pl-PL" dirty="0"/>
          </a:p>
          <a:p>
            <a:r>
              <a:rPr lang="pl-PL" dirty="0"/>
              <a:t>Pracownia Garncarska</a:t>
            </a:r>
          </a:p>
          <a:p>
            <a:r>
              <a:rPr lang="pl-PL" dirty="0"/>
              <a:t>Chata Artystycznych Przygód- rzeźba</a:t>
            </a:r>
          </a:p>
          <a:p>
            <a:r>
              <a:rPr lang="pl-PL" dirty="0"/>
              <a:t>Wycieczka całodzienna z przewodnikiem na szczyt góry Luboń Wielki 1022 m n.p.m.</a:t>
            </a:r>
          </a:p>
          <a:p>
            <a:r>
              <a:rPr lang="pl-PL" dirty="0"/>
              <a:t>Pracownia Kowalstwa Artystycznego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6321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58" y="3968883"/>
            <a:ext cx="4391156" cy="291572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5495"/>
            <a:ext cx="4304519" cy="2862505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966" y="3592228"/>
            <a:ext cx="4365033" cy="3273775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3"/>
            <a:ext cx="6104389" cy="406450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42"/>
          <a:stretch/>
        </p:blipFill>
        <p:spPr>
          <a:xfrm>
            <a:off x="6104389" y="-112405"/>
            <a:ext cx="6087611" cy="419369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1" b="19549"/>
          <a:stretch/>
        </p:blipFill>
        <p:spPr>
          <a:xfrm>
            <a:off x="4304519" y="2943880"/>
            <a:ext cx="3522446" cy="175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92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735" y="3394599"/>
            <a:ext cx="5199265" cy="3462791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463" y="-9133"/>
            <a:ext cx="2559370" cy="1703144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33" y="597"/>
            <a:ext cx="5094167" cy="3392794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15" y="1805001"/>
            <a:ext cx="2592173" cy="1728115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16" y="3628899"/>
            <a:ext cx="2615620" cy="1736935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731" y="5116385"/>
            <a:ext cx="2632351" cy="1748045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661" y="3843022"/>
            <a:ext cx="4685633" cy="3514224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7609"/>
            <a:ext cx="2570857" cy="1928142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56" y="3192820"/>
            <a:ext cx="2085816" cy="156436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549" y="0"/>
            <a:ext cx="4808011" cy="319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54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56" y="3153332"/>
            <a:ext cx="5210807" cy="3908106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10" y="0"/>
            <a:ext cx="4670576" cy="346401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39601" y="539601"/>
            <a:ext cx="4316809" cy="3237607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48"/>
          <a:stretch/>
        </p:blipFill>
        <p:spPr>
          <a:xfrm>
            <a:off x="6475672" y="-1"/>
            <a:ext cx="5710768" cy="3464011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3" b="19312"/>
          <a:stretch/>
        </p:blipFill>
        <p:spPr>
          <a:xfrm rot="16200000">
            <a:off x="5418930" y="856458"/>
            <a:ext cx="3521265" cy="1703259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0"/>
          <a:stretch/>
        </p:blipFill>
        <p:spPr>
          <a:xfrm>
            <a:off x="0" y="3464010"/>
            <a:ext cx="6987856" cy="339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36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Mydło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Mydł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ydł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Mydło</Template>
  <TotalTime>3056</TotalTime>
  <Words>612</Words>
  <Application>Microsoft Office PowerPoint</Application>
  <PresentationFormat>Panoramiczny</PresentationFormat>
  <Paragraphs>93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Mydło</vt:lpstr>
      <vt:lpstr>Rabka Zdrój</vt:lpstr>
      <vt:lpstr>Ośrodek Wypoczynkowy„Jan”</vt:lpstr>
      <vt:lpstr>Prezentacja programu PowerPoint</vt:lpstr>
      <vt:lpstr>Plan kolonii letniej</vt:lpstr>
      <vt:lpstr>Plan dnia</vt:lpstr>
      <vt:lpstr>Atrakcje- wycieczki i wyjścia</vt:lpstr>
      <vt:lpstr>Prezentacja programu PowerPoint</vt:lpstr>
      <vt:lpstr>Prezentacja programu PowerPoint</vt:lpstr>
      <vt:lpstr>Prezentacja programu PowerPoint</vt:lpstr>
      <vt:lpstr>Zajęcia stacjonarne </vt:lpstr>
      <vt:lpstr>Niezbędnik kolonijny</vt:lpstr>
      <vt:lpstr>Kontakt telefoniczny z dziećmi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Tylicz</dc:title>
  <dc:creator>Ja</dc:creator>
  <cp:lastModifiedBy>Kierownik</cp:lastModifiedBy>
  <cp:revision>57</cp:revision>
  <dcterms:created xsi:type="dcterms:W3CDTF">2021-05-24T19:16:42Z</dcterms:created>
  <dcterms:modified xsi:type="dcterms:W3CDTF">2022-04-26T12:18:23Z</dcterms:modified>
</cp:coreProperties>
</file>